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media/image2.jpeg" ContentType="image/jpeg"/>
  <Override PartName="/ppt/notesSlides/notesSlide2.xml" ContentType="application/vnd.openxmlformats-officedocument.presentationml.notesSlide+xml"/>
  <Override PartName="/ppt/media/image3.jpeg" ContentType="image/jpeg"/>
  <Override PartName="/ppt/notesSlides/notesSlide3.xml" ContentType="application/vnd.openxmlformats-officedocument.presentationml.notesSlide+xml"/>
  <Override PartName="/ppt/media/image4.jpeg" ContentType="image/jpeg"/>
  <Override PartName="/ppt/notesSlides/notesSlide4.xml" ContentType="application/vnd.openxmlformats-officedocument.presentationml.notesSlide+xml"/>
  <Override PartName="/ppt/media/image5.jpeg" ContentType="image/jpeg"/>
  <Override PartName="/ppt/notesSlides/notesSlide5.xml" ContentType="application/vnd.openxmlformats-officedocument.presentationml.notesSlide+xml"/>
  <Override PartName="/ppt/media/image6.jpeg" ContentType="image/jpeg"/>
  <Override PartName="/ppt/notesSlides/notesSlide6.xml" ContentType="application/vnd.openxmlformats-officedocument.presentationml.notesSlide+xml"/>
  <Override PartName="/ppt/media/image7.jpeg" ContentType="image/jpeg"/>
  <Override PartName="/ppt/notesSlides/notesSlide7.xml" ContentType="application/vnd.openxmlformats-officedocument.presentationml.notesSlide+xml"/>
  <Override PartName="/ppt/media/image8.jpeg" ContentType="image/jpeg"/>
  <Override PartName="/ppt/notesSlides/notesSlide8.xml" ContentType="application/vnd.openxmlformats-officedocument.presentationml.notesSlide+xml"/>
  <Override PartName="/ppt/media/image9.jpeg" ContentType="image/jpeg"/>
  <Override PartName="/ppt/notesSlides/notesSlide9.xml" ContentType="application/vnd.openxmlformats-officedocument.presentationml.notesSlide+xml"/>
  <Override PartName="/ppt/media/image10.jpeg" ContentType="image/jpeg"/>
  <Override PartName="/ppt/notesSlides/notesSlide10.xml" ContentType="application/vnd.openxmlformats-officedocument.presentationml.notesSlide+xml"/>
  <Override PartName="/ppt/media/image11.jpeg" ContentType="image/jpeg"/>
  <Override PartName="/ppt/notesSlides/notesSlide11.xml" ContentType="application/vnd.openxmlformats-officedocument.presentationml.notesSlide+xml"/>
  <Override PartName="/ppt/media/image12.jpeg" ContentType="image/jpeg"/>
  <Override PartName="/ppt/notesSlides/notesSlide12.xml" ContentType="application/vnd.openxmlformats-officedocument.presentationml.notesSlide+xml"/>
  <Override PartName="/ppt/media/image13.jpeg" ContentType="image/jpeg"/>
  <Override PartName="/ppt/notesSlides/notesSlide13.xml" ContentType="application/vnd.openxmlformats-officedocument.presentationml.notesSlide+xml"/>
  <Override PartName="/ppt/media/image14.jpeg" ContentType="image/jpeg"/>
  <Override PartName="/ppt/notesSlides/notesSlide14.xml" ContentType="application/vnd.openxmlformats-officedocument.presentationml.notesSlide+xml"/>
  <Override PartName="/ppt/media/image15.jpeg" ContentType="image/jpeg"/>
  <Override PartName="/ppt/notesSlides/notesSlide15.xml" ContentType="application/vnd.openxmlformats-officedocument.presentationml.notesSlide+xml"/>
  <Override PartName="/ppt/media/image16.jpeg" ContentType="image/jpeg"/>
  <Override PartName="/ppt/notesSlides/notesSlide16.xml" ContentType="application/vnd.openxmlformats-officedocument.presentationml.notesSlide+xml"/>
  <Override PartName="/ppt/media/image17.jpeg" ContentType="image/jpeg"/>
  <Override PartName="/ppt/notesSlides/notesSlide17.xml" ContentType="application/vnd.openxmlformats-officedocument.presentationml.notesSlide+xml"/>
  <Override PartName="/ppt/media/image18.jpeg" ContentType="image/jpeg"/>
  <Override PartName="/ppt/notesSlides/notesSlide18.xml" ContentType="application/vnd.openxmlformats-officedocument.presentationml.notesSlide+xml"/>
  <Override PartName="/ppt/media/image19.jpeg" ContentType="image/jpeg"/>
  <Override PartName="/ppt/notesSlides/notesSlide19.xml" ContentType="application/vnd.openxmlformats-officedocument.presentationml.notesSlide+xml"/>
  <Override PartName="/ppt/media/image20.jpeg" ContentType="image/jpeg"/>
  <Override PartName="/ppt/notesSlides/notesSlide20.xml" ContentType="application/vnd.openxmlformats-officedocument.presentationml.notesSlide+xml"/>
  <Override PartName="/ppt/media/image21.jpeg" ContentType="image/jpeg"/>
  <Override PartName="/ppt/notesSlides/notesSlide21.xml" ContentType="application/vnd.openxmlformats-officedocument.presentationml.notesSlide+xml"/>
  <Override PartName="/ppt/media/image2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5" name="Shape 29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10.xml.rels><?xml version="1.0" encoding="UTF-8" standalone="yes"?>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11.xml.rels><?xml version="1.0" encoding="UTF-8" standalone="yes"?>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2.xml.rels><?xml version="1.0" encoding="UTF-8" standalone="yes"?>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13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14.xml.rels><?xml version="1.0" encoding="UTF-8" standalone="yes"?>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15.xml.rels><?xml version="1.0" encoding="UTF-8" standalone="yes"?>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16.xml.rels><?xml version="1.0" encoding="UTF-8" standalone="yes"?>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_rels/notesSlide17.xml.rels><?xml version="1.0" encoding="UTF-8" standalone="yes"?>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18.xml.rels><?xml version="1.0" encoding="UTF-8" standalone="yes"?>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19.xml.rels><?xml version="1.0" encoding="UTF-8" standalone="yes"?>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20.xml.rels><?xml version="1.0" encoding="UTF-8" standalone="yes"?>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
</file>

<file path=ppt/notesSlides/_rels/notesSlide21.xml.rels><?xml version="1.0" encoding="UTF-8" standalone="yes"?>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8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9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2" name="Shape 30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Orchid that looks like the face of a monkey</a:t>
            </a:r>
          </a:p>
          <a:p>
            <a:pPr/>
            <a:r>
              <a:t>Monkey Face Orchid</a:t>
            </a:r>
          </a:p>
          <a:p>
            <a:pPr/>
            <a:r>
              <a:t>Dracula Simia</a:t>
            </a:r>
          </a:p>
          <a:p>
            <a:p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8" name="Shape 33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Tiger’s Face</a:t>
            </a:r>
          </a:p>
          <a:p>
            <a:pPr/>
            <a:r>
              <a:t>Orchid</a:t>
            </a:r>
          </a:p>
          <a:p>
            <a:pPr/>
            <a:r>
              <a:t>-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2" name="Shape 3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Alien with mouth open and looks like holding a basin</a:t>
            </a:r>
          </a:p>
          <a:p>
            <a:pPr/>
            <a:r>
              <a:t>Happy Alien</a:t>
            </a:r>
          </a:p>
          <a:p>
            <a:pPr/>
            <a:r>
              <a:t>Calceolaria Uniflora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6" name="Shape 34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White Angel with wings and a hood</a:t>
            </a:r>
          </a:p>
          <a:p>
            <a:pPr/>
            <a:r>
              <a:t>Angel Orchid</a:t>
            </a:r>
          </a:p>
          <a:p>
            <a:pPr/>
            <a:r>
              <a:t>Habenaria Grandifloriformis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0" name="Shape 35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White bird with wings spread</a:t>
            </a:r>
          </a:p>
          <a:p>
            <a:pPr/>
            <a:r>
              <a:t>White Egret Orchid</a:t>
            </a:r>
          </a:p>
          <a:p>
            <a:pPr/>
            <a:r>
              <a:t>Habenaria Radiata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4" name="Shape 3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Evil-looking mask</a:t>
            </a:r>
          </a:p>
          <a:p>
            <a:pPr/>
            <a:r>
              <a:t>Darth Vader</a:t>
            </a:r>
          </a:p>
          <a:p>
            <a:pPr/>
            <a:r>
              <a:t>Aristolochia Salvadorensis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8" name="Shape 35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Skull image</a:t>
            </a:r>
          </a:p>
          <a:p>
            <a:pPr/>
            <a:r>
              <a:t>Rose that Looks like a skull</a:t>
            </a:r>
          </a:p>
          <a:p>
            <a:p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2" name="Shape 36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Three smiling monkeys</a:t>
            </a:r>
          </a:p>
          <a:p>
            <a:pPr/>
            <a:r>
              <a:t>Monkey Face Orchid</a:t>
            </a:r>
          </a:p>
          <a:p>
            <a:pPr/>
            <a:r>
              <a:t>Dracula Simia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6" name="Shape 36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Ballerina</a:t>
            </a:r>
          </a:p>
          <a:p>
            <a:pPr/>
            <a:r>
              <a:t>Orchid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0" name="Shape 3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Dove</a:t>
            </a:r>
          </a:p>
          <a:p>
            <a:pPr/>
            <a:r>
              <a:t>Dover Orchid</a:t>
            </a:r>
          </a:p>
          <a:p>
            <a:pPr/>
            <a:r>
              <a:t>Peristeria elata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4" name="Shape 37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Flames</a:t>
            </a:r>
          </a:p>
          <a:p>
            <a:pPr/>
            <a:r>
              <a:t>Flame Lily</a:t>
            </a:r>
          </a:p>
          <a:p>
            <a:pPr/>
            <a:r>
              <a:t>Gloriosa superba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6" name="Shape 3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Orchid with what looks like either a bird or a moth – this one may be difficult for some students</a:t>
            </a:r>
          </a:p>
          <a:p>
            <a:pPr/>
            <a:r>
              <a:t>Moth Orchid</a:t>
            </a:r>
          </a:p>
          <a:p>
            <a:pPr/>
            <a:r>
              <a:t>Phalaenopsis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8" name="Shape 37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Dragon</a:t>
            </a:r>
          </a:p>
          <a:p>
            <a:pPr/>
            <a:r>
              <a:t>Cannonball Tree</a:t>
            </a:r>
          </a:p>
          <a:p>
            <a:pPr/>
            <a:r>
              <a:t>Couroupita guianensis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2" name="Shape 38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Bees Nest</a:t>
            </a:r>
          </a:p>
          <a:p>
            <a:pPr/>
            <a:r>
              <a:t>Beehive Ginger</a:t>
            </a:r>
          </a:p>
          <a:p>
            <a:pPr/>
            <a:r>
              <a:t>Zingiber spectabile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0" name="Shape 3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 Lips – this one is sometimes called “Hooker’s Lips” but this reference should be avoided – just use “red lips”</a:t>
            </a:r>
          </a:p>
          <a:p>
            <a:pPr/>
            <a:r>
              <a:t>Hooker’s (Red) Lips</a:t>
            </a:r>
          </a:p>
          <a:p>
            <a:pPr/>
            <a:r>
              <a:t>Psychotria Elata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4" name="Shape 31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White dancing girls</a:t>
            </a:r>
          </a:p>
          <a:p>
            <a:pPr/>
            <a:r>
              <a:t>Dancing Girls</a:t>
            </a:r>
          </a:p>
          <a:p>
            <a:pPr/>
            <a:r>
              <a:t>Impatiens Bequaertii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8" name="Shape 31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Bumble Bee with mouth wide open</a:t>
            </a:r>
          </a:p>
          <a:p>
            <a:pPr/>
            <a:r>
              <a:t>Laughing Bumble Bee</a:t>
            </a:r>
          </a:p>
          <a:p>
            <a:pPr/>
            <a:r>
              <a:t>Ophrys bomybliflora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2" name="Shape 32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Looks like babies in a carry-case</a:t>
            </a:r>
          </a:p>
          <a:p>
            <a:pPr/>
            <a:r>
              <a:t>Swaddled Babies</a:t>
            </a:r>
          </a:p>
          <a:p>
            <a:pPr/>
            <a:r>
              <a:t>Anguloa Uniflora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6" name="Shape 3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Kissing Parrots</a:t>
            </a:r>
          </a:p>
          <a:p>
            <a:pPr/>
            <a:r>
              <a:t>Parrot Flower</a:t>
            </a:r>
          </a:p>
          <a:p>
            <a:pPr/>
            <a:r>
              <a:t>Impatiens Psittacina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0" name="Shape 3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Skulls – two images</a:t>
            </a:r>
          </a:p>
          <a:p>
            <a:pPr/>
            <a:r>
              <a:t>Snap Dragon Seed Pod</a:t>
            </a:r>
          </a:p>
          <a:p>
            <a:pPr/>
            <a:r>
              <a:t>Antirrhinum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4" name="Shape 3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Two ducks – purple</a:t>
            </a:r>
          </a:p>
          <a:p>
            <a:pPr/>
            <a:r>
              <a:t>Flying Duck Orchid</a:t>
            </a:r>
          </a:p>
          <a:p>
            <a:pPr/>
            <a:r>
              <a:t>Calaena Major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body" sz="quarter" idx="13"/>
          </p:nvPr>
        </p:nvSpPr>
        <p:spPr>
          <a:xfrm>
            <a:off x="518262" y="6513732"/>
            <a:ext cx="11874501" cy="153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9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presentation </a:t>
            </a:r>
            <a:r>
              <a:rPr>
                <a:latin typeface="+mn-lt"/>
                <a:ea typeface="+mn-ea"/>
                <a:cs typeface="+mn-cs"/>
                <a:sym typeface="Helvetica Neue"/>
              </a:rPr>
              <a:t>title</a:t>
            </a:r>
          </a:p>
        </p:txBody>
      </p:sp>
      <p:sp>
        <p:nvSpPr>
          <p:cNvPr id="12" name="Shape 12"/>
          <p:cNvSpPr/>
          <p:nvPr>
            <p:ph type="body" sz="quarter" idx="14"/>
          </p:nvPr>
        </p:nvSpPr>
        <p:spPr>
          <a:xfrm>
            <a:off x="520700" y="8051800"/>
            <a:ext cx="11874500" cy="8001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8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Author or Subtitle</a:t>
            </a:r>
          </a:p>
        </p:txBody>
      </p:sp>
      <p:sp>
        <p:nvSpPr>
          <p:cNvPr id="13" name="Shape 13"/>
          <p:cNvSpPr/>
          <p:nvPr>
            <p:ph type="pic" sz="half" idx="15"/>
          </p:nvPr>
        </p:nvSpPr>
        <p:spPr>
          <a:xfrm>
            <a:off x="2635250" y="925979"/>
            <a:ext cx="7721600" cy="514462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4" name="Shape 1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 flipV="1">
            <a:off x="1010" y="8115098"/>
            <a:ext cx="13029739" cy="202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" name="Shape 109"/>
          <p:cNvSpPr/>
          <p:nvPr>
            <p:ph type="body" sz="quarter" idx="13"/>
          </p:nvPr>
        </p:nvSpPr>
        <p:spPr>
          <a:xfrm>
            <a:off x="3759200" y="8331200"/>
            <a:ext cx="2159000" cy="11938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b="1" sz="7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2014</a:t>
            </a:r>
          </a:p>
        </p:txBody>
      </p:sp>
      <p:sp>
        <p:nvSpPr>
          <p:cNvPr id="110" name="Shape 110"/>
          <p:cNvSpPr/>
          <p:nvPr>
            <p:ph type="body" sz="quarter" idx="14"/>
          </p:nvPr>
        </p:nvSpPr>
        <p:spPr>
          <a:xfrm>
            <a:off x="7086600" y="8331200"/>
            <a:ext cx="2159000" cy="11938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b="1" sz="7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111" name="Shape 111"/>
          <p:cNvSpPr/>
          <p:nvPr>
            <p:ph type="body" sz="quarter" idx="15"/>
          </p:nvPr>
        </p:nvSpPr>
        <p:spPr>
          <a:xfrm rot="16200000">
            <a:off x="7727950" y="3458687"/>
            <a:ext cx="7467601" cy="1413826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quin unc nobis videntur parum clari. Quam littera gothica nunc putamus parum claram anteposuerit. </a:t>
            </a:r>
          </a:p>
        </p:txBody>
      </p:sp>
      <p:sp>
        <p:nvSpPr>
          <p:cNvPr id="112" name="Shape 112"/>
          <p:cNvSpPr/>
          <p:nvPr>
            <p:ph type="body" sz="quarter" idx="16"/>
          </p:nvPr>
        </p:nvSpPr>
        <p:spPr>
          <a:xfrm rot="16200000">
            <a:off x="4413250" y="3458687"/>
            <a:ext cx="7467601" cy="1413826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quin unc nobis videntur parum clari. Quam littera gothica nunc putamus parum claram anteposuerit. </a:t>
            </a:r>
          </a:p>
        </p:txBody>
      </p:sp>
      <p:sp>
        <p:nvSpPr>
          <p:cNvPr id="113" name="Shape 113"/>
          <p:cNvSpPr/>
          <p:nvPr>
            <p:ph type="body" sz="quarter" idx="17"/>
          </p:nvPr>
        </p:nvSpPr>
        <p:spPr>
          <a:xfrm>
            <a:off x="10401300" y="8331200"/>
            <a:ext cx="2159000" cy="11938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b="1" sz="7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2016</a:t>
            </a:r>
          </a:p>
        </p:txBody>
      </p:sp>
      <p:sp>
        <p:nvSpPr>
          <p:cNvPr id="114" name="Shape 114"/>
          <p:cNvSpPr/>
          <p:nvPr>
            <p:ph type="body" sz="quarter" idx="18"/>
          </p:nvPr>
        </p:nvSpPr>
        <p:spPr>
          <a:xfrm>
            <a:off x="442062" y="8324850"/>
            <a:ext cx="2159001" cy="11938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b="1" sz="7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2013</a:t>
            </a:r>
          </a:p>
        </p:txBody>
      </p:sp>
      <p:sp>
        <p:nvSpPr>
          <p:cNvPr id="115" name="Shape 115"/>
          <p:cNvSpPr/>
          <p:nvPr>
            <p:ph type="body" sz="quarter" idx="19"/>
          </p:nvPr>
        </p:nvSpPr>
        <p:spPr>
          <a:xfrm rot="16200000">
            <a:off x="1098550" y="3458687"/>
            <a:ext cx="7467601" cy="1413826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quin unc nobis videntur parum clari. Quam littera gothica nunc putamus parum claram anteposuerit. </a:t>
            </a:r>
          </a:p>
        </p:txBody>
      </p:sp>
      <p:sp>
        <p:nvSpPr>
          <p:cNvPr id="116" name="Shape 116"/>
          <p:cNvSpPr/>
          <p:nvPr>
            <p:ph type="body" sz="quarter" idx="20"/>
          </p:nvPr>
        </p:nvSpPr>
        <p:spPr>
          <a:xfrm rot="16200000">
            <a:off x="-2216151" y="3458687"/>
            <a:ext cx="7467601" cy="1413826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quin unc nobis videntur parum clari. Quam littera gothica nunc putamus parum claram anteposuerit. </a:t>
            </a:r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body" sz="quarter" idx="13"/>
          </p:nvPr>
        </p:nvSpPr>
        <p:spPr>
          <a:xfrm>
            <a:off x="9321800" y="7239000"/>
            <a:ext cx="37084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5" name="Shape 125"/>
          <p:cNvSpPr/>
          <p:nvPr>
            <p:ph type="body" sz="quarter" idx="14"/>
          </p:nvPr>
        </p:nvSpPr>
        <p:spPr>
          <a:xfrm>
            <a:off x="7912100" y="5130800"/>
            <a:ext cx="51181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6" name="Shape 126"/>
          <p:cNvSpPr/>
          <p:nvPr>
            <p:ph type="body" sz="quarter" idx="15"/>
          </p:nvPr>
        </p:nvSpPr>
        <p:spPr>
          <a:xfrm>
            <a:off x="7454900" y="3022600"/>
            <a:ext cx="5575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7" name="Shape 127"/>
          <p:cNvSpPr/>
          <p:nvPr>
            <p:ph type="body" sz="quarter" idx="16"/>
          </p:nvPr>
        </p:nvSpPr>
        <p:spPr>
          <a:xfrm>
            <a:off x="9652000" y="6184900"/>
            <a:ext cx="33782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8" name="Shape 128"/>
          <p:cNvSpPr/>
          <p:nvPr>
            <p:ph type="body" sz="quarter" idx="17"/>
          </p:nvPr>
        </p:nvSpPr>
        <p:spPr>
          <a:xfrm>
            <a:off x="8915400" y="4076700"/>
            <a:ext cx="41148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9" name="Shape 129"/>
          <p:cNvSpPr/>
          <p:nvPr>
            <p:ph type="body" sz="quarter" idx="18"/>
          </p:nvPr>
        </p:nvSpPr>
        <p:spPr>
          <a:xfrm>
            <a:off x="0" y="6184900"/>
            <a:ext cx="62357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0" name="Shape 130"/>
          <p:cNvSpPr/>
          <p:nvPr>
            <p:ph type="body" sz="quarter" idx="19"/>
          </p:nvPr>
        </p:nvSpPr>
        <p:spPr>
          <a:xfrm>
            <a:off x="0" y="7239000"/>
            <a:ext cx="51181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1" name="Shape 131"/>
          <p:cNvSpPr/>
          <p:nvPr>
            <p:ph type="body" sz="quarter" idx="20"/>
          </p:nvPr>
        </p:nvSpPr>
        <p:spPr>
          <a:xfrm>
            <a:off x="0" y="3022600"/>
            <a:ext cx="46228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2" name="Shape 132"/>
          <p:cNvSpPr/>
          <p:nvPr>
            <p:ph type="body" sz="quarter" idx="21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vs</a:t>
            </a:r>
          </a:p>
        </p:txBody>
      </p:sp>
      <p:sp>
        <p:nvSpPr>
          <p:cNvPr id="133" name="Shape 133"/>
          <p:cNvSpPr/>
          <p:nvPr>
            <p:ph type="body" sz="quarter" idx="22"/>
          </p:nvPr>
        </p:nvSpPr>
        <p:spPr>
          <a:xfrm>
            <a:off x="0" y="5130800"/>
            <a:ext cx="39370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4" name="Shape 134"/>
          <p:cNvSpPr/>
          <p:nvPr>
            <p:ph type="body" sz="quarter" idx="23"/>
          </p:nvPr>
        </p:nvSpPr>
        <p:spPr>
          <a:xfrm>
            <a:off x="0" y="4076700"/>
            <a:ext cx="5575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5" name="Shape 13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body" sz="quarter" idx="13"/>
          </p:nvPr>
        </p:nvSpPr>
        <p:spPr>
          <a:xfrm>
            <a:off x="10185400" y="6477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143" name="Shape 143"/>
          <p:cNvSpPr/>
          <p:nvPr>
            <p:ph type="body" sz="quarter" idx="14"/>
          </p:nvPr>
        </p:nvSpPr>
        <p:spPr>
          <a:xfrm>
            <a:off x="9067800" y="4182607"/>
            <a:ext cx="3517900" cy="28234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Information here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Lorem ipsum dolor sit amet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Consectatur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Adipisicing elit sed do</a:t>
            </a:r>
          </a:p>
        </p:txBody>
      </p:sp>
      <p:sp>
        <p:nvSpPr>
          <p:cNvPr id="144" name="Shape 144"/>
          <p:cNvSpPr/>
          <p:nvPr>
            <p:ph type="body" sz="quarter" idx="15"/>
          </p:nvPr>
        </p:nvSpPr>
        <p:spPr>
          <a:xfrm>
            <a:off x="4737100" y="4182607"/>
            <a:ext cx="3517900" cy="28234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Information here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Lorem ipsum dolor sit amet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Consectatur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Adipisicing elit sed do</a:t>
            </a:r>
          </a:p>
        </p:txBody>
      </p:sp>
      <p:sp>
        <p:nvSpPr>
          <p:cNvPr id="145" name="Shape 145"/>
          <p:cNvSpPr/>
          <p:nvPr>
            <p:ph type="body" sz="quarter" idx="16"/>
          </p:nvPr>
        </p:nvSpPr>
        <p:spPr>
          <a:xfrm>
            <a:off x="4063422" y="406400"/>
            <a:ext cx="495896" cy="14986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9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›</a:t>
            </a:r>
          </a:p>
        </p:txBody>
      </p:sp>
      <p:sp>
        <p:nvSpPr>
          <p:cNvPr id="146" name="Shape 146"/>
          <p:cNvSpPr/>
          <p:nvPr>
            <p:ph type="body" sz="quarter" idx="17"/>
          </p:nvPr>
        </p:nvSpPr>
        <p:spPr>
          <a:xfrm>
            <a:off x="8427811" y="406400"/>
            <a:ext cx="495896" cy="14986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9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›</a:t>
            </a:r>
          </a:p>
        </p:txBody>
      </p:sp>
      <p:sp>
        <p:nvSpPr>
          <p:cNvPr id="147" name="Shape 147"/>
          <p:cNvSpPr/>
          <p:nvPr>
            <p:ph type="body" sz="quarter" idx="18"/>
          </p:nvPr>
        </p:nvSpPr>
        <p:spPr>
          <a:xfrm>
            <a:off x="1549400" y="6477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>
              <a:defRPr b="1" sz="144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</a:p>
        </p:txBody>
      </p:sp>
      <p:sp>
        <p:nvSpPr>
          <p:cNvPr id="148" name="Shape 148"/>
          <p:cNvSpPr/>
          <p:nvPr>
            <p:ph type="body" sz="quarter" idx="19"/>
          </p:nvPr>
        </p:nvSpPr>
        <p:spPr>
          <a:xfrm>
            <a:off x="419100" y="4182607"/>
            <a:ext cx="3517900" cy="28234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Information here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Lorem ipsum dolor sit amet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Consectatur</a:t>
            </a:r>
          </a:p>
          <a:p>
            <a:pPr marL="381000" indent="-381000" algn="l" defTabSz="457200">
              <a:lnSpc>
                <a:spcPct val="130000"/>
              </a:lnSpc>
              <a:spcBef>
                <a:spcPts val="1200"/>
              </a:spcBef>
              <a:buSzPct val="125000"/>
              <a:buChar char="•"/>
              <a:defRPr sz="2400">
                <a:latin typeface="+mn-lt"/>
                <a:ea typeface="+mn-ea"/>
                <a:cs typeface="+mn-cs"/>
                <a:sym typeface="Helvetica Neue"/>
              </a:defRPr>
            </a:pPr>
            <a:r>
              <a:t>Adipisicing elit sed do</a:t>
            </a:r>
          </a:p>
        </p:txBody>
      </p:sp>
      <p:sp>
        <p:nvSpPr>
          <p:cNvPr id="149" name="Shape 149"/>
          <p:cNvSpPr/>
          <p:nvPr>
            <p:ph type="body" sz="quarter" idx="20"/>
          </p:nvPr>
        </p:nvSpPr>
        <p:spPr>
          <a:xfrm>
            <a:off x="10231983" y="6350"/>
            <a:ext cx="1180543" cy="23876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b="1" sz="151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50" name="Shape 150"/>
          <p:cNvSpPr/>
          <p:nvPr>
            <p:ph type="body" sz="quarter" idx="21"/>
          </p:nvPr>
        </p:nvSpPr>
        <p:spPr>
          <a:xfrm>
            <a:off x="1576202" y="44450"/>
            <a:ext cx="1180542" cy="23876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b="1" sz="151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51" name="Shape 151"/>
          <p:cNvSpPr/>
          <p:nvPr>
            <p:ph type="body" sz="quarter" idx="22"/>
          </p:nvPr>
        </p:nvSpPr>
        <p:spPr>
          <a:xfrm>
            <a:off x="5867400" y="6477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152" name="Shape 152"/>
          <p:cNvSpPr/>
          <p:nvPr>
            <p:ph type="body" sz="quarter" idx="23"/>
          </p:nvPr>
        </p:nvSpPr>
        <p:spPr>
          <a:xfrm>
            <a:off x="5913983" y="44450"/>
            <a:ext cx="1180542" cy="23876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b="1" sz="151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53" name="Shape 15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body" sz="quarter" idx="13"/>
          </p:nvPr>
        </p:nvSpPr>
        <p:spPr>
          <a:xfrm rot="18238207">
            <a:off x="3433820" y="48337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1" name="Shape 161"/>
          <p:cNvSpPr/>
          <p:nvPr>
            <p:ph type="body" sz="quarter" idx="14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idea</a:t>
            </a:r>
          </a:p>
        </p:txBody>
      </p:sp>
      <p:sp>
        <p:nvSpPr>
          <p:cNvPr id="162" name="Shape 162"/>
          <p:cNvSpPr/>
          <p:nvPr>
            <p:ph type="body" sz="quarter" idx="15"/>
          </p:nvPr>
        </p:nvSpPr>
        <p:spPr>
          <a:xfrm rot="18238207">
            <a:off x="5999220" y="6662573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3" name="Shape 163"/>
          <p:cNvSpPr/>
          <p:nvPr>
            <p:ph type="body" sz="quarter" idx="16"/>
          </p:nvPr>
        </p:nvSpPr>
        <p:spPr>
          <a:xfrm rot="18238207">
            <a:off x="4678420" y="48337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4" name="Shape 164"/>
          <p:cNvSpPr/>
          <p:nvPr>
            <p:ph type="body" sz="quarter" idx="17"/>
          </p:nvPr>
        </p:nvSpPr>
        <p:spPr>
          <a:xfrm rot="18238207">
            <a:off x="5415020" y="56084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5" name="Shape 165"/>
          <p:cNvSpPr/>
          <p:nvPr>
            <p:ph type="body" sz="quarter" idx="18"/>
          </p:nvPr>
        </p:nvSpPr>
        <p:spPr>
          <a:xfrm rot="18238207">
            <a:off x="-376180" y="30430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6" name="Shape 166"/>
          <p:cNvSpPr/>
          <p:nvPr>
            <p:ph type="body" sz="quarter" idx="19"/>
          </p:nvPr>
        </p:nvSpPr>
        <p:spPr>
          <a:xfrm rot="18238207">
            <a:off x="7142220" y="6840373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7" name="Shape 167"/>
          <p:cNvSpPr/>
          <p:nvPr>
            <p:ph type="body" sz="quarter" idx="20"/>
          </p:nvPr>
        </p:nvSpPr>
        <p:spPr>
          <a:xfrm rot="18238207">
            <a:off x="1503420" y="39828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8" name="Shape 168"/>
          <p:cNvSpPr/>
          <p:nvPr>
            <p:ph type="body" sz="quarter" idx="21"/>
          </p:nvPr>
        </p:nvSpPr>
        <p:spPr>
          <a:xfrm rot="18238207">
            <a:off x="10063220" y="8161173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9" name="Shape 169"/>
          <p:cNvSpPr/>
          <p:nvPr>
            <p:ph type="body" sz="quarter" idx="22"/>
          </p:nvPr>
        </p:nvSpPr>
        <p:spPr>
          <a:xfrm rot="18238207">
            <a:off x="8539220" y="6662573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0" name="Shape 170"/>
          <p:cNvSpPr/>
          <p:nvPr>
            <p:ph type="body" sz="quarter" idx="23"/>
          </p:nvPr>
        </p:nvSpPr>
        <p:spPr>
          <a:xfrm rot="18238207">
            <a:off x="-2209801" y="2095500"/>
            <a:ext cx="4622801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1" name="Shape 171"/>
          <p:cNvSpPr/>
          <p:nvPr>
            <p:ph type="body" sz="quarter" idx="24"/>
          </p:nvPr>
        </p:nvSpPr>
        <p:spPr>
          <a:xfrm rot="18238207">
            <a:off x="9326620" y="7399173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2" name="Shape 172"/>
          <p:cNvSpPr/>
          <p:nvPr>
            <p:ph type="body" sz="quarter" idx="25"/>
          </p:nvPr>
        </p:nvSpPr>
        <p:spPr>
          <a:xfrm rot="18238207">
            <a:off x="2189220" y="48337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3" name="Shape 173"/>
          <p:cNvSpPr/>
          <p:nvPr>
            <p:ph type="body" sz="quarter" idx="26"/>
          </p:nvPr>
        </p:nvSpPr>
        <p:spPr>
          <a:xfrm rot="18238207">
            <a:off x="360420" y="38050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4" name="Shape 174"/>
          <p:cNvSpPr/>
          <p:nvPr>
            <p:ph type="body" sz="quarter" idx="27"/>
          </p:nvPr>
        </p:nvSpPr>
        <p:spPr>
          <a:xfrm rot="18238207">
            <a:off x="-1620780" y="3043072"/>
            <a:ext cx="4622801" cy="939801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5" name="Shape 1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type="body" sz="quarter" idx="13"/>
          </p:nvPr>
        </p:nvSpPr>
        <p:spPr>
          <a:xfrm>
            <a:off x="8902700" y="35306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183" name="Shape 183"/>
          <p:cNvSpPr/>
          <p:nvPr>
            <p:ph type="body" sz="quarter" idx="14"/>
          </p:nvPr>
        </p:nvSpPr>
        <p:spPr>
          <a:xfrm>
            <a:off x="4686300" y="35306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184" name="Shape 184"/>
          <p:cNvSpPr/>
          <p:nvPr>
            <p:ph type="body" sz="quarter" idx="15"/>
          </p:nvPr>
        </p:nvSpPr>
        <p:spPr>
          <a:xfrm>
            <a:off x="8801100" y="36957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185" name="Shape 185"/>
          <p:cNvSpPr/>
          <p:nvPr>
            <p:ph type="body" sz="quarter" idx="16"/>
          </p:nvPr>
        </p:nvSpPr>
        <p:spPr>
          <a:xfrm>
            <a:off x="469900" y="35306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186" name="Shape 186"/>
          <p:cNvSpPr/>
          <p:nvPr>
            <p:ph type="body" sz="quarter" idx="17"/>
          </p:nvPr>
        </p:nvSpPr>
        <p:spPr>
          <a:xfrm>
            <a:off x="368300" y="36957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187" name="Shape 187"/>
          <p:cNvSpPr/>
          <p:nvPr>
            <p:ph type="body" sz="quarter" idx="18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heading</a:t>
            </a:r>
          </a:p>
        </p:txBody>
      </p:sp>
      <p:sp>
        <p:nvSpPr>
          <p:cNvPr id="188" name="Shape 188"/>
          <p:cNvSpPr/>
          <p:nvPr>
            <p:ph type="body" sz="quarter" idx="19"/>
          </p:nvPr>
        </p:nvSpPr>
        <p:spPr>
          <a:xfrm>
            <a:off x="4635500" y="36957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189" name="Shape 18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ynerg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body" sz="quarter" idx="13"/>
          </p:nvPr>
        </p:nvSpPr>
        <p:spPr>
          <a:xfrm>
            <a:off x="6019800" y="8115300"/>
            <a:ext cx="970281" cy="6985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40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7" name="Shape 197"/>
          <p:cNvSpPr/>
          <p:nvPr>
            <p:ph type="body" sz="quarter" idx="14"/>
          </p:nvPr>
        </p:nvSpPr>
        <p:spPr>
          <a:xfrm>
            <a:off x="9982200" y="4114800"/>
            <a:ext cx="970280" cy="6985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40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8" name="Shape 198"/>
          <p:cNvSpPr/>
          <p:nvPr>
            <p:ph type="body" sz="quarter" idx="15"/>
          </p:nvPr>
        </p:nvSpPr>
        <p:spPr>
          <a:xfrm>
            <a:off x="2044700" y="4108450"/>
            <a:ext cx="970280" cy="6985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40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9" name="Shape 199"/>
          <p:cNvSpPr/>
          <p:nvPr>
            <p:ph type="body" sz="quarter" idx="16"/>
          </p:nvPr>
        </p:nvSpPr>
        <p:spPr>
          <a:xfrm>
            <a:off x="5156200" y="4864100"/>
            <a:ext cx="2692400" cy="2692400"/>
          </a:xfrm>
          <a:prstGeom prst="ellipse">
            <a:avLst/>
          </a:prstGeom>
          <a:solidFill>
            <a:srgbClr val="FFFFFF">
              <a:alpha val="50000"/>
            </a:srgbClr>
          </a:solidFill>
          <a:ln w="25400"/>
        </p:spPr>
        <p:txBody>
          <a:bodyPr>
            <a:noAutofit/>
          </a:bodyPr>
          <a:lstStyle/>
          <a:p>
            <a: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</a:p>
        </p:txBody>
      </p:sp>
      <p:sp>
        <p:nvSpPr>
          <p:cNvPr id="200" name="Shape 200"/>
          <p:cNvSpPr/>
          <p:nvPr>
            <p:ph type="body" sz="quarter" idx="17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synergies</a:t>
            </a:r>
          </a:p>
        </p:txBody>
      </p:sp>
      <p:sp>
        <p:nvSpPr>
          <p:cNvPr id="201" name="Shape 201"/>
          <p:cNvSpPr/>
          <p:nvPr>
            <p:ph type="body" sz="quarter" idx="18"/>
          </p:nvPr>
        </p:nvSpPr>
        <p:spPr>
          <a:xfrm>
            <a:off x="5943600" y="3124200"/>
            <a:ext cx="2692400" cy="2692400"/>
          </a:xfrm>
          <a:prstGeom prst="ellipse">
            <a:avLst/>
          </a:prstGeom>
          <a:solidFill>
            <a:srgbClr val="FFFFFF">
              <a:alpha val="50000"/>
            </a:srgbClr>
          </a:solidFill>
          <a:ln w="25400"/>
        </p:spPr>
        <p:txBody>
          <a:bodyPr>
            <a:noAutofit/>
          </a:bodyPr>
          <a:lstStyle/>
          <a:p>
            <a: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</a:p>
        </p:txBody>
      </p:sp>
      <p:sp>
        <p:nvSpPr>
          <p:cNvPr id="202" name="Shape 202"/>
          <p:cNvSpPr/>
          <p:nvPr>
            <p:ph type="body" sz="quarter" idx="19"/>
          </p:nvPr>
        </p:nvSpPr>
        <p:spPr>
          <a:xfrm>
            <a:off x="4356100" y="3124200"/>
            <a:ext cx="2692400" cy="2692400"/>
          </a:xfrm>
          <a:prstGeom prst="ellipse">
            <a:avLst/>
          </a:prstGeom>
          <a:solidFill>
            <a:srgbClr val="FFFFFF">
              <a:alpha val="50000"/>
            </a:srgbClr>
          </a:solidFill>
          <a:ln w="25400"/>
        </p:spPr>
        <p:txBody>
          <a:bodyPr>
            <a:noAutofit/>
          </a:bodyPr>
          <a:lstStyle/>
          <a:p>
            <a: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</a:p>
        </p:txBody>
      </p:sp>
      <p:sp>
        <p:nvSpPr>
          <p:cNvPr id="203" name="Shape 2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pic" idx="13"/>
          </p:nvPr>
        </p:nvSpPr>
        <p:spPr>
          <a:xfrm>
            <a:off x="-9062" y="558800"/>
            <a:ext cx="13004801" cy="863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1" name="Shape 211"/>
          <p:cNvSpPr/>
          <p:nvPr>
            <p:ph type="body" sz="quarter" idx="14"/>
          </p:nvPr>
        </p:nvSpPr>
        <p:spPr>
          <a:xfrm>
            <a:off x="10718800" y="4165600"/>
            <a:ext cx="850900" cy="850900"/>
          </a:xfrm>
          <a:prstGeom prst="ellipse">
            <a:avLst/>
          </a:prstGeom>
          <a:ln w="50800">
            <a:solidFill>
              <a:srgbClr val="272527"/>
            </a:solidFill>
          </a:ln>
        </p:spPr>
        <p:txBody>
          <a:bodyPr>
            <a:noAutofit/>
          </a:bodyPr>
          <a:lstStyle/>
          <a:p>
            <a:pPr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12" name="Shape 212"/>
          <p:cNvSpPr/>
          <p:nvPr>
            <p:ph type="body" sz="quarter" idx="15"/>
          </p:nvPr>
        </p:nvSpPr>
        <p:spPr>
          <a:xfrm>
            <a:off x="6273800" y="4165600"/>
            <a:ext cx="850900" cy="850900"/>
          </a:xfrm>
          <a:prstGeom prst="ellipse">
            <a:avLst/>
          </a:prstGeom>
          <a:ln w="50800">
            <a:solidFill>
              <a:srgbClr val="272527"/>
            </a:solidFill>
          </a:ln>
        </p:spPr>
        <p:txBody>
          <a:bodyPr>
            <a:noAutofit/>
          </a:bodyPr>
          <a:lstStyle/>
          <a:p>
            <a:pPr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13" name="Shape 213"/>
          <p:cNvSpPr/>
          <p:nvPr>
            <p:ph type="body" sz="quarter" idx="16"/>
          </p:nvPr>
        </p:nvSpPr>
        <p:spPr>
          <a:xfrm>
            <a:off x="10261600" y="7378700"/>
            <a:ext cx="850900" cy="850900"/>
          </a:xfrm>
          <a:prstGeom prst="ellipse">
            <a:avLst/>
          </a:prstGeom>
          <a:ln w="50800">
            <a:solidFill>
              <a:srgbClr val="272527"/>
            </a:solidFill>
          </a:ln>
        </p:spPr>
        <p:txBody>
          <a:bodyPr>
            <a:noAutofit/>
          </a:bodyPr>
          <a:lstStyle/>
          <a:p>
            <a:pPr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14" name="Shape 21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type="body" sz="quarter" idx="13"/>
          </p:nvPr>
        </p:nvSpPr>
        <p:spPr>
          <a:xfrm>
            <a:off x="469900" y="48768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22" name="Shape 222"/>
          <p:cNvSpPr/>
          <p:nvPr>
            <p:ph type="body" sz="quarter" idx="14"/>
          </p:nvPr>
        </p:nvSpPr>
        <p:spPr>
          <a:xfrm>
            <a:off x="4686300" y="48768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23" name="Shape 223"/>
          <p:cNvSpPr/>
          <p:nvPr>
            <p:ph type="body" sz="quarter" idx="15"/>
          </p:nvPr>
        </p:nvSpPr>
        <p:spPr>
          <a:xfrm>
            <a:off x="8902700" y="4876800"/>
            <a:ext cx="3721100" cy="26797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224" name="Shape 224"/>
          <p:cNvSpPr/>
          <p:nvPr>
            <p:ph type="body" sz="quarter" idx="16"/>
          </p:nvPr>
        </p:nvSpPr>
        <p:spPr>
          <a:xfrm flipH="1" flipV="1">
            <a:off x="6556216" y="2173671"/>
            <a:ext cx="2" cy="2173897"/>
          </a:xfrm>
          <a:prstGeom prst="line">
            <a:avLst/>
          </a:prstGeom>
          <a:ln w="25400" cap="rnd">
            <a:solidFill>
              <a:srgbClr val="FFFFFF"/>
            </a:solidFill>
            <a:custDash>
              <a:ds d="100000" sp="200000"/>
            </a:custDash>
            <a:headEnd type="triangle"/>
          </a:ln>
        </p:spPr>
        <p:txBody>
          <a:bodyPr lIns="0" tIns="0" rIns="0" bIns="0" anchor="t">
            <a:noAutofit/>
          </a:bodyPr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" name="Shape 225"/>
          <p:cNvSpPr/>
          <p:nvPr>
            <p:ph type="body" sz="quarter" idx="17"/>
          </p:nvPr>
        </p:nvSpPr>
        <p:spPr>
          <a:xfrm>
            <a:off x="368300" y="50419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226" name="Shape 226"/>
          <p:cNvSpPr/>
          <p:nvPr>
            <p:ph type="body" sz="quarter" idx="18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heading</a:t>
            </a:r>
          </a:p>
        </p:txBody>
      </p:sp>
      <p:sp>
        <p:nvSpPr>
          <p:cNvPr id="227" name="Shape 227"/>
          <p:cNvSpPr/>
          <p:nvPr>
            <p:ph type="body" sz="quarter" idx="19"/>
          </p:nvPr>
        </p:nvSpPr>
        <p:spPr>
          <a:xfrm>
            <a:off x="8801100" y="50419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228" name="Shape 228"/>
          <p:cNvSpPr/>
          <p:nvPr>
            <p:ph type="body" sz="quarter" idx="20"/>
          </p:nvPr>
        </p:nvSpPr>
        <p:spPr>
          <a:xfrm>
            <a:off x="4635500" y="5041900"/>
            <a:ext cx="3721100" cy="236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36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__Dolor sit</a:t>
            </a:r>
          </a:p>
        </p:txBody>
      </p:sp>
      <p:sp>
        <p:nvSpPr>
          <p:cNvPr id="229" name="Shape 229"/>
          <p:cNvSpPr/>
          <p:nvPr>
            <p:ph type="body" sz="quarter" idx="21"/>
          </p:nvPr>
        </p:nvSpPr>
        <p:spPr>
          <a:xfrm flipV="1">
            <a:off x="2885100" y="2166787"/>
            <a:ext cx="2165034" cy="2165036"/>
          </a:xfrm>
          <a:prstGeom prst="line">
            <a:avLst/>
          </a:prstGeom>
          <a:ln w="25400" cap="rnd">
            <a:solidFill>
              <a:srgbClr val="FFFFFF"/>
            </a:solidFill>
            <a:custDash>
              <a:ds d="100000" sp="200000"/>
            </a:custDash>
            <a:headEnd type="triangle"/>
          </a:ln>
        </p:spPr>
        <p:txBody>
          <a:bodyPr lIns="0" tIns="0" rIns="0" bIns="0" anchor="t">
            <a:noAutofit/>
          </a:bodyPr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0" name="Shape 230"/>
          <p:cNvSpPr/>
          <p:nvPr>
            <p:ph type="body" sz="quarter" idx="22"/>
          </p:nvPr>
        </p:nvSpPr>
        <p:spPr>
          <a:xfrm flipH="1" flipV="1">
            <a:off x="7823199" y="2171699"/>
            <a:ext cx="2165036" cy="2165035"/>
          </a:xfrm>
          <a:prstGeom prst="line">
            <a:avLst/>
          </a:prstGeom>
          <a:ln w="25400" cap="rnd">
            <a:solidFill>
              <a:srgbClr val="FFFFFF"/>
            </a:solidFill>
            <a:custDash>
              <a:ds d="100000" sp="200000"/>
            </a:custDash>
            <a:headEnd type="triangle"/>
          </a:ln>
        </p:spPr>
        <p:txBody>
          <a:bodyPr lIns="0" tIns="0" rIns="0" bIns="0" anchor="t">
            <a:noAutofit/>
          </a:bodyPr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Shape 2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body" sz="half" idx="13"/>
          </p:nvPr>
        </p:nvSpPr>
        <p:spPr>
          <a:xfrm>
            <a:off x="658248" y="1859638"/>
            <a:ext cx="6934201" cy="602162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indent="0" algn="l">
              <a:defRPr b="1" sz="6400">
                <a:latin typeface="+mn-lt"/>
                <a:ea typeface="+mn-ea"/>
                <a:cs typeface="+mn-cs"/>
                <a:sym typeface="Helvetica Neue"/>
              </a:defRPr>
            </a:pPr>
            <a:r>
              <a:t>Important statement that you want the audience to remember goes here.</a:t>
            </a:r>
          </a:p>
        </p:txBody>
      </p:sp>
      <p:sp>
        <p:nvSpPr>
          <p:cNvPr id="239" name="Shape 2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type="body" sz="half" idx="13"/>
          </p:nvPr>
        </p:nvSpPr>
        <p:spPr>
          <a:xfrm>
            <a:off x="1492250" y="3162300"/>
            <a:ext cx="10007600" cy="4648200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b="1" sz="48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Sum up your presentation here, typi quin unc nobis videntur parum clari. Quam littera gothica nunc putamus parum claram anteposuerit. </a:t>
            </a:r>
          </a:p>
        </p:txBody>
      </p:sp>
      <p:sp>
        <p:nvSpPr>
          <p:cNvPr id="247" name="Shape 247"/>
          <p:cNvSpPr/>
          <p:nvPr>
            <p:ph type="body" sz="quarter" idx="14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summary</a:t>
            </a:r>
          </a:p>
        </p:txBody>
      </p:sp>
      <p:sp>
        <p:nvSpPr>
          <p:cNvPr id="248" name="Shape 24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body" sz="quarter" idx="13"/>
          </p:nvPr>
        </p:nvSpPr>
        <p:spPr>
          <a:xfrm>
            <a:off x="558800" y="5245100"/>
            <a:ext cx="11874500" cy="80010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48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Author or Subtitle</a:t>
            </a:r>
          </a:p>
        </p:txBody>
      </p:sp>
      <p:sp>
        <p:nvSpPr>
          <p:cNvPr id="22" name="Shape 22"/>
          <p:cNvSpPr/>
          <p:nvPr>
            <p:ph type="body" sz="quarter" idx="14"/>
          </p:nvPr>
        </p:nvSpPr>
        <p:spPr>
          <a:xfrm>
            <a:off x="556362" y="3707032"/>
            <a:ext cx="11874501" cy="1539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 sz="9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presentation </a:t>
            </a:r>
            <a:r>
              <a:rPr>
                <a:latin typeface="+mn-lt"/>
                <a:ea typeface="+mn-ea"/>
                <a:cs typeface="+mn-cs"/>
                <a:sym typeface="Helvetica Neue"/>
              </a:rPr>
              <a:t>title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urp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type="body" sz="quarter" idx="13"/>
          </p:nvPr>
        </p:nvSpPr>
        <p:spPr>
          <a:xfrm>
            <a:off x="5867400" y="42418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256" name="Shape 25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type="body" sz="quarter" idx="13"/>
          </p:nvPr>
        </p:nvSpPr>
        <p:spPr>
          <a:xfrm>
            <a:off x="2647950" y="3968750"/>
            <a:ext cx="7696200" cy="1790700"/>
          </a:xfrm>
          <a:prstGeom prst="rect">
            <a:avLst/>
          </a:prstGeom>
        </p:spPr>
        <p:txBody>
          <a:bodyPr>
            <a:spAutoFit/>
          </a:bodyPr>
          <a:lstStyle>
            <a:lvl1pPr algn="r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b="1" sz="48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“Lorem ipsum dolor sit amet ...”</a:t>
            </a:r>
          </a:p>
        </p:txBody>
      </p:sp>
      <p:sp>
        <p:nvSpPr>
          <p:cNvPr id="264" name="Shape 264"/>
          <p:cNvSpPr/>
          <p:nvPr>
            <p:ph type="body" sz="quarter" idx="14"/>
          </p:nvPr>
        </p:nvSpPr>
        <p:spPr>
          <a:xfrm>
            <a:off x="2654300" y="7131050"/>
            <a:ext cx="7696200" cy="812800"/>
          </a:xfrm>
          <a:prstGeom prst="rect">
            <a:avLst/>
          </a:prstGeom>
        </p:spPr>
        <p:txBody>
          <a:bodyPr>
            <a:spAutoFit/>
          </a:bodyPr>
          <a:lstStyle>
            <a:lvl1pPr algn="r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sz="4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Author</a:t>
            </a:r>
          </a:p>
        </p:txBody>
      </p:sp>
      <p:sp>
        <p:nvSpPr>
          <p:cNvPr id="265" name="Shape 2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>
            <p:ph type="body" sz="quarter" idx="13"/>
          </p:nvPr>
        </p:nvSpPr>
        <p:spPr>
          <a:xfrm>
            <a:off x="2647950" y="4451350"/>
            <a:ext cx="7696200" cy="825500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b="1" sz="48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Q &amp; A</a:t>
            </a:r>
          </a:p>
        </p:txBody>
      </p:sp>
      <p:sp>
        <p:nvSpPr>
          <p:cNvPr id="273" name="Shape 27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type="body" sz="quarter" idx="13"/>
          </p:nvPr>
        </p:nvSpPr>
        <p:spPr>
          <a:xfrm>
            <a:off x="2647950" y="4451350"/>
            <a:ext cx="7696200" cy="825500"/>
          </a:xfrm>
          <a:prstGeom prst="rect">
            <a:avLst/>
          </a:prstGeom>
        </p:spPr>
        <p:txBody>
          <a:bodyPr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000000"/>
              </a:buClr>
              <a:defRPr b="1" sz="48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Thank you</a:t>
            </a:r>
          </a:p>
        </p:txBody>
      </p:sp>
      <p:sp>
        <p:nvSpPr>
          <p:cNvPr id="281" name="Shape 28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o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body" sz="quarter" idx="13"/>
          </p:nvPr>
        </p:nvSpPr>
        <p:spPr>
          <a:xfrm>
            <a:off x="6329764" y="2921000"/>
            <a:ext cx="1833450" cy="723900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defRPr sz="4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Topic 1</a:t>
            </a:r>
          </a:p>
        </p:txBody>
      </p:sp>
      <p:sp>
        <p:nvSpPr>
          <p:cNvPr id="31" name="Shape 31"/>
          <p:cNvSpPr/>
          <p:nvPr>
            <p:ph type="body" sz="quarter" idx="14"/>
          </p:nvPr>
        </p:nvSpPr>
        <p:spPr>
          <a:xfrm>
            <a:off x="4826000" y="42418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32" name="Shape 32"/>
          <p:cNvSpPr/>
          <p:nvPr>
            <p:ph type="body" sz="quarter" idx="15"/>
          </p:nvPr>
        </p:nvSpPr>
        <p:spPr>
          <a:xfrm>
            <a:off x="6337300" y="6096000"/>
            <a:ext cx="1833449" cy="723900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defRPr sz="4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Topic 3</a:t>
            </a:r>
          </a:p>
        </p:txBody>
      </p:sp>
      <p:sp>
        <p:nvSpPr>
          <p:cNvPr id="33" name="Shape 33"/>
          <p:cNvSpPr/>
          <p:nvPr>
            <p:ph type="body" sz="quarter" idx="16"/>
          </p:nvPr>
        </p:nvSpPr>
        <p:spPr>
          <a:xfrm>
            <a:off x="4838700" y="58293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34" name="Shape 34"/>
          <p:cNvSpPr/>
          <p:nvPr>
            <p:ph type="body" sz="quarter" idx="17"/>
          </p:nvPr>
        </p:nvSpPr>
        <p:spPr>
          <a:xfrm>
            <a:off x="4826000" y="2654300"/>
            <a:ext cx="1270000" cy="1270000"/>
          </a:xfrm>
          <a:prstGeom prst="ellipse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35" name="Shape 35"/>
          <p:cNvSpPr/>
          <p:nvPr>
            <p:ph type="body" sz="quarter" idx="18"/>
          </p:nvPr>
        </p:nvSpPr>
        <p:spPr>
          <a:xfrm>
            <a:off x="6324600" y="4508500"/>
            <a:ext cx="1833449" cy="723900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defRPr sz="4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Topic 2</a:t>
            </a:r>
          </a:p>
        </p:txBody>
      </p:sp>
      <p:sp>
        <p:nvSpPr>
          <p:cNvPr id="36" name="Shape 3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op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body" sz="quarter" idx="13"/>
          </p:nvPr>
        </p:nvSpPr>
        <p:spPr>
          <a:xfrm>
            <a:off x="5230038" y="4508500"/>
            <a:ext cx="2534337" cy="7239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4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Topic Title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body" idx="13"/>
          </p:nvPr>
        </p:nvSpPr>
        <p:spPr>
          <a:xfrm>
            <a:off x="558800" y="2286000"/>
            <a:ext cx="8775700" cy="63119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/>
          <a:p>
            <a:pPr algn="l">
              <a:defRPr sz="4000">
                <a:solidFill>
                  <a:srgbClr val="FF683E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</a:p>
        </p:txBody>
      </p:sp>
      <p:sp>
        <p:nvSpPr>
          <p:cNvPr id="52" name="Shape 52"/>
          <p:cNvSpPr/>
          <p:nvPr>
            <p:ph type="body" sz="quarter" idx="14"/>
          </p:nvPr>
        </p:nvSpPr>
        <p:spPr>
          <a:xfrm>
            <a:off x="556362" y="660400"/>
            <a:ext cx="11874501" cy="118110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7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heading</a:t>
            </a:r>
          </a:p>
        </p:txBody>
      </p:sp>
      <p:sp>
        <p:nvSpPr>
          <p:cNvPr id="53" name="Shape 53"/>
          <p:cNvSpPr/>
          <p:nvPr>
            <p:ph type="body" sz="half" idx="15"/>
          </p:nvPr>
        </p:nvSpPr>
        <p:spPr>
          <a:xfrm>
            <a:off x="508000" y="3403600"/>
            <a:ext cx="8610600" cy="4089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48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__Bullet point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48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__Lorem ipsum dolor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48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__Sit amet consectetur</a:t>
            </a:r>
          </a:p>
          <a:p>
            <a:pPr algn="l" defTabSz="457200">
              <a:lnSpc>
                <a:spcPct val="130000"/>
              </a:lnSpc>
              <a:spcBef>
                <a:spcPts val="1200"/>
              </a:spcBef>
              <a:buClr>
                <a:srgbClr val="EB008B"/>
              </a:buClr>
              <a:buFont typeface="Helvetica Neue UltraLight"/>
              <a:defRPr sz="48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__Adipisicing elit sed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body" sz="quarter" idx="13"/>
          </p:nvPr>
        </p:nvSpPr>
        <p:spPr>
          <a:xfrm>
            <a:off x="8648700" y="4119107"/>
            <a:ext cx="3517900" cy="2366286"/>
          </a:xfrm>
          <a:prstGeom prst="rect">
            <a:avLst/>
          </a:prstGeom>
        </p:spPr>
        <p:txBody>
          <a:bodyPr anchor="t"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209DFF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 nunc nobis videntur clari. Quam littera gothica quam nunc putamus parum. </a:t>
            </a:r>
          </a:p>
        </p:txBody>
      </p:sp>
      <p:sp>
        <p:nvSpPr>
          <p:cNvPr id="62" name="Shape 62"/>
          <p:cNvSpPr/>
          <p:nvPr>
            <p:ph type="body" sz="quarter" idx="14"/>
          </p:nvPr>
        </p:nvSpPr>
        <p:spPr>
          <a:xfrm>
            <a:off x="4241800" y="6576557"/>
            <a:ext cx="3517900" cy="2366285"/>
          </a:xfrm>
          <a:prstGeom prst="rect">
            <a:avLst/>
          </a:prstGeom>
        </p:spPr>
        <p:txBody>
          <a:bodyPr anchor="t"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209DFF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 nunc nobis videntur clari. Quam littera gothica quam nunc putamus parum. </a:t>
            </a:r>
          </a:p>
        </p:txBody>
      </p:sp>
      <p:sp>
        <p:nvSpPr>
          <p:cNvPr id="63" name="Shape 63"/>
          <p:cNvSpPr/>
          <p:nvPr>
            <p:ph type="body" sz="quarter" idx="15"/>
          </p:nvPr>
        </p:nvSpPr>
        <p:spPr>
          <a:xfrm>
            <a:off x="4241800" y="1696592"/>
            <a:ext cx="3517900" cy="2842515"/>
          </a:xfrm>
          <a:prstGeom prst="rect">
            <a:avLst/>
          </a:prstGeom>
        </p:spPr>
        <p:txBody>
          <a:bodyPr anchor="t">
            <a:spAutoFit/>
          </a:bodyPr>
          <a:lstStyle>
            <a:lvl1pPr algn="l" defTabSz="457200">
              <a:lnSpc>
                <a:spcPct val="130000"/>
              </a:lnSpc>
              <a:spcBef>
                <a:spcPts val="1200"/>
              </a:spcBef>
              <a:buClr>
                <a:srgbClr val="209DFF"/>
              </a:buClr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Modo typi qui nunc nobis videntur parum clari. Quam littera gothica quam nunc putamus parum claram anteposuerit. </a:t>
            </a:r>
          </a:p>
        </p:txBody>
      </p:sp>
      <p:sp>
        <p:nvSpPr>
          <p:cNvPr id="64" name="Shape 64"/>
          <p:cNvSpPr/>
          <p:nvPr>
            <p:ph type="body" sz="quarter" idx="16"/>
          </p:nvPr>
        </p:nvSpPr>
        <p:spPr>
          <a:xfrm>
            <a:off x="8650633" y="3263900"/>
            <a:ext cx="3227757" cy="72390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>
            <a:lvl1pPr algn="l">
              <a:defRPr sz="42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Lorem ipsum</a:t>
            </a:r>
          </a:p>
        </p:txBody>
      </p:sp>
      <p:sp>
        <p:nvSpPr>
          <p:cNvPr id="65" name="Shape 65"/>
          <p:cNvSpPr/>
          <p:nvPr>
            <p:ph type="body" sz="quarter" idx="17"/>
          </p:nvPr>
        </p:nvSpPr>
        <p:spPr>
          <a:xfrm>
            <a:off x="4241800" y="5715000"/>
            <a:ext cx="3443783" cy="72390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>
            <a:lvl1pPr algn="l">
              <a:defRPr sz="42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Dolor sit amet</a:t>
            </a:r>
          </a:p>
        </p:txBody>
      </p:sp>
      <p:sp>
        <p:nvSpPr>
          <p:cNvPr id="66" name="Shape 66"/>
          <p:cNvSpPr/>
          <p:nvPr>
            <p:ph type="body" sz="quarter" idx="18"/>
          </p:nvPr>
        </p:nvSpPr>
        <p:spPr>
          <a:xfrm>
            <a:off x="4246378" y="838200"/>
            <a:ext cx="2850643" cy="72390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>
            <a:lvl1pPr algn="l">
              <a:defRPr sz="42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Bullet Point</a:t>
            </a:r>
          </a:p>
        </p:txBody>
      </p:sp>
      <p:sp>
        <p:nvSpPr>
          <p:cNvPr id="67" name="Shape 67"/>
          <p:cNvSpPr/>
          <p:nvPr>
            <p:ph type="pic" sz="half" idx="19"/>
          </p:nvPr>
        </p:nvSpPr>
        <p:spPr>
          <a:xfrm>
            <a:off x="-12700" y="-25400"/>
            <a:ext cx="3987800" cy="977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sz="quarter" idx="13"/>
          </p:nvPr>
        </p:nvSpPr>
        <p:spPr>
          <a:xfrm>
            <a:off x="0" y="4445000"/>
            <a:ext cx="59690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Adipisicing elit sed do</a:t>
            </a:r>
          </a:p>
        </p:txBody>
      </p:sp>
      <p:sp>
        <p:nvSpPr>
          <p:cNvPr id="76" name="Shape 76"/>
          <p:cNvSpPr/>
          <p:nvPr>
            <p:ph type="body" sz="quarter" idx="14"/>
          </p:nvPr>
        </p:nvSpPr>
        <p:spPr>
          <a:xfrm>
            <a:off x="0" y="6553200"/>
            <a:ext cx="4940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Incididunt ut labore</a:t>
            </a:r>
          </a:p>
        </p:txBody>
      </p:sp>
      <p:sp>
        <p:nvSpPr>
          <p:cNvPr id="77" name="Shape 77"/>
          <p:cNvSpPr/>
          <p:nvPr>
            <p:ph type="body" sz="quarter" idx="15"/>
          </p:nvPr>
        </p:nvSpPr>
        <p:spPr>
          <a:xfrm>
            <a:off x="0" y="7607300"/>
            <a:ext cx="26924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Et dolore</a:t>
            </a:r>
          </a:p>
        </p:txBody>
      </p:sp>
      <p:sp>
        <p:nvSpPr>
          <p:cNvPr id="78" name="Shape 78"/>
          <p:cNvSpPr/>
          <p:nvPr>
            <p:ph type="body" sz="quarter" idx="16"/>
          </p:nvPr>
        </p:nvSpPr>
        <p:spPr>
          <a:xfrm>
            <a:off x="0" y="5499100"/>
            <a:ext cx="44450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Euismod tempor</a:t>
            </a:r>
          </a:p>
        </p:txBody>
      </p:sp>
      <p:sp>
        <p:nvSpPr>
          <p:cNvPr id="79" name="Shape 79"/>
          <p:cNvSpPr/>
          <p:nvPr>
            <p:ph type="body" sz="quarter" idx="17"/>
          </p:nvPr>
        </p:nvSpPr>
        <p:spPr>
          <a:xfrm>
            <a:off x="0" y="2336800"/>
            <a:ext cx="5575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Lorem ipsum dolor sit</a:t>
            </a:r>
          </a:p>
        </p:txBody>
      </p:sp>
      <p:sp>
        <p:nvSpPr>
          <p:cNvPr id="80" name="Shape 80"/>
          <p:cNvSpPr/>
          <p:nvPr>
            <p:ph type="body" sz="quarter" idx="18"/>
          </p:nvPr>
        </p:nvSpPr>
        <p:spPr>
          <a:xfrm>
            <a:off x="0" y="3390900"/>
            <a:ext cx="4940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Amet consectatur</a:t>
            </a:r>
          </a:p>
        </p:txBody>
      </p:sp>
      <p:sp>
        <p:nvSpPr>
          <p:cNvPr id="81" name="Shape 81"/>
          <p:cNvSpPr/>
          <p:nvPr>
            <p:ph type="body" sz="quarter" idx="19"/>
          </p:nvPr>
        </p:nvSpPr>
        <p:spPr>
          <a:xfrm>
            <a:off x="0" y="1282700"/>
            <a:ext cx="4051300" cy="9398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l">
              <a:defRPr b="1" sz="40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Bullet point</a:t>
            </a:r>
          </a:p>
        </p:txBody>
      </p:sp>
      <p:sp>
        <p:nvSpPr>
          <p:cNvPr id="82" name="Shape 8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type="pic" idx="13"/>
          </p:nvPr>
        </p:nvSpPr>
        <p:spPr>
          <a:xfrm>
            <a:off x="1257300" y="1714500"/>
            <a:ext cx="10490200" cy="631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quarter" idx="13"/>
          </p:nvPr>
        </p:nvSpPr>
        <p:spPr>
          <a:xfrm>
            <a:off x="1435099" y="1606549"/>
            <a:ext cx="3124201" cy="6540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Shape 98"/>
          <p:cNvSpPr/>
          <p:nvPr>
            <p:ph type="pic" sz="quarter" idx="14"/>
          </p:nvPr>
        </p:nvSpPr>
        <p:spPr>
          <a:xfrm>
            <a:off x="8445500" y="1606550"/>
            <a:ext cx="3124201" cy="3124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Shape 99"/>
          <p:cNvSpPr/>
          <p:nvPr>
            <p:ph type="pic" sz="quarter" idx="15"/>
          </p:nvPr>
        </p:nvSpPr>
        <p:spPr>
          <a:xfrm>
            <a:off x="4940299" y="1606550"/>
            <a:ext cx="3124201" cy="3124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hape 100"/>
          <p:cNvSpPr/>
          <p:nvPr>
            <p:ph type="body" sz="quarter" idx="16"/>
          </p:nvPr>
        </p:nvSpPr>
        <p:spPr>
          <a:xfrm>
            <a:off x="4940299" y="5022850"/>
            <a:ext cx="6629401" cy="3124200"/>
          </a:xfrm>
          <a:prstGeom prst="rect">
            <a:avLst/>
          </a:prstGeom>
          <a:solidFill>
            <a:srgbClr val="FFFFFF"/>
          </a:solidFill>
          <a:ln w="25400"/>
        </p:spPr>
        <p:txBody>
          <a:bodyPr>
            <a:noAutofit/>
          </a:bodyPr>
          <a:lstStyle>
            <a:lvl1pPr algn="r">
              <a:defRPr b="1" sz="7200">
                <a:solidFill>
                  <a:srgbClr val="FF683E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Lorem ipsum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646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type="body" idx="13"/>
          </p:nvPr>
        </p:nvSpPr>
        <p:spPr>
          <a:xfrm>
            <a:off x="438150" y="6996332"/>
            <a:ext cx="11874500" cy="1539436"/>
          </a:xfrm>
          <a:prstGeom prst="rect">
            <a:avLst/>
          </a:prstGeom>
        </p:spPr>
        <p:txBody>
          <a:bodyPr/>
          <a:lstStyle>
            <a:lvl1pPr>
              <a:defRPr sz="9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FUN WITH FLOWERS</a:t>
            </a:r>
          </a:p>
        </p:txBody>
      </p:sp>
      <p:pic>
        <p:nvPicPr>
          <p:cNvPr id="298" name="flowers-look-like-animals-people-monkeys-orchids-pareidolia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9526" y="462450"/>
            <a:ext cx="8784105" cy="6591708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flowers-look-like-animals-people-monkeys-orchids-pareidolia-28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87511" y="0"/>
            <a:ext cx="6829778" cy="975360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flowers-look-like-animals-people-monkeys-orchids-pareidolia-4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7304" y="718691"/>
            <a:ext cx="8444461" cy="8416545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flowers-look-like-animals-people-monkeys-orchids-pareidolia-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14610" y="405741"/>
            <a:ext cx="6855663" cy="9144659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flowers-look-like-animals-people-monkeys-orchids-pareidolia-26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5777" y="960460"/>
            <a:ext cx="9675245" cy="695658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flowers-look-like-animals-people-monkeys-orchids-pareidolia-3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18835" y="1037305"/>
            <a:ext cx="10400848" cy="7168849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flowers-look-like-animals-people-monkeys-orchids-pareidolia-39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75483" y="550862"/>
            <a:ext cx="5208136" cy="8961438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http---distractify-media-prod.cdn.bingo-1493160-980x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70967" y="1463377"/>
            <a:ext cx="9525001" cy="635000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maxresdefaul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800" y="532590"/>
            <a:ext cx="11584559" cy="868842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flowers-look-like-animals-people-monkeys-orchids-pareidolia-36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8607" y="554836"/>
            <a:ext cx="6512549" cy="8643928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http---distractify-media-prod.cdn.bingo-1490982-980x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14165" y="1050329"/>
            <a:ext cx="9525001" cy="817880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flowers-look-like-animals-people-monkeys-orchids-pareidolia-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03790" y="234848"/>
            <a:ext cx="6185862" cy="9283904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Flame-Lily-300x225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0147" y="1408062"/>
            <a:ext cx="9124506" cy="684338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Wahj-300x30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24609" y="804366"/>
            <a:ext cx="7747323" cy="7747323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Beehive-Ginger-262x30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2849" y="1079016"/>
            <a:ext cx="6323161" cy="724026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flowers-look-like-animals-people-monkeys-orchids-pareidolia-1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3557" y="707455"/>
            <a:ext cx="11219645" cy="7473583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flowers-look-like-animals-people-monkeys-orchids-pareidolia-2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8433" y="896720"/>
            <a:ext cx="10967934" cy="734217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flowers-look-like-animals-people-monkeys-orchids-pareidolia-35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2946" y="588063"/>
            <a:ext cx="9925339" cy="826838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flowers-look-like-animals-people-monkeys-orchids-pareidolia-15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3306" y="997120"/>
            <a:ext cx="10331904" cy="6950553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flowers-look-like-animals-people-monkeys-orchids-pareidolia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7968" y="618691"/>
            <a:ext cx="8224843" cy="870066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flowers-look-like-animals-people-monkeys-orchids-pareidolia-2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1239" y="1553781"/>
            <a:ext cx="10382805" cy="7190735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2">
                <a:hueOff val="-2473792"/>
                <a:satOff val="-50209"/>
                <a:lumOff val="23543"/>
              </a:schemeClr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flowers-look-like-animals-people-monkeys-orchids-pareidolia-3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5083" y="932545"/>
            <a:ext cx="10947097" cy="7292033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FE6244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4000" u="none" kumimoji="0" normalizeH="0">
            <a:ln>
              <a:noFill/>
            </a:ln>
            <a:solidFill>
              <a:srgbClr val="FF683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4000" u="none" kumimoji="0" normalizeH="0">
            <a:ln>
              <a:noFill/>
            </a:ln>
            <a:solidFill>
              <a:srgbClr val="FF683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